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9"/>
  </p:notesMasterIdLst>
  <p:sldIdLst>
    <p:sldId id="256" r:id="rId2"/>
    <p:sldId id="257" r:id="rId3"/>
    <p:sldId id="259" r:id="rId4"/>
    <p:sldId id="277" r:id="rId5"/>
    <p:sldId id="276" r:id="rId6"/>
    <p:sldId id="275" r:id="rId7"/>
    <p:sldId id="274" r:id="rId8"/>
    <p:sldId id="273" r:id="rId9"/>
    <p:sldId id="272" r:id="rId10"/>
    <p:sldId id="271" r:id="rId11"/>
    <p:sldId id="270" r:id="rId12"/>
    <p:sldId id="269" r:id="rId13"/>
    <p:sldId id="268" r:id="rId14"/>
    <p:sldId id="267" r:id="rId15"/>
    <p:sldId id="266" r:id="rId16"/>
    <p:sldId id="265" r:id="rId17"/>
    <p:sldId id="264" r:id="rId18"/>
    <p:sldId id="263" r:id="rId19"/>
    <p:sldId id="262" r:id="rId20"/>
    <p:sldId id="261" r:id="rId21"/>
    <p:sldId id="260" r:id="rId22"/>
    <p:sldId id="258" r:id="rId23"/>
    <p:sldId id="278" r:id="rId24"/>
    <p:sldId id="279" r:id="rId25"/>
    <p:sldId id="280" r:id="rId26"/>
    <p:sldId id="285" r:id="rId27"/>
    <p:sldId id="284" r:id="rId28"/>
    <p:sldId id="283" r:id="rId29"/>
    <p:sldId id="282" r:id="rId30"/>
    <p:sldId id="290" r:id="rId31"/>
    <p:sldId id="289" r:id="rId32"/>
    <p:sldId id="288" r:id="rId33"/>
    <p:sldId id="291" r:id="rId34"/>
    <p:sldId id="287" r:id="rId35"/>
    <p:sldId id="286" r:id="rId36"/>
    <p:sldId id="292" r:id="rId37"/>
    <p:sldId id="281" r:id="rId38"/>
    <p:sldId id="293" r:id="rId39"/>
    <p:sldId id="296" r:id="rId40"/>
    <p:sldId id="295" r:id="rId41"/>
    <p:sldId id="294" r:id="rId42"/>
    <p:sldId id="297" r:id="rId43"/>
    <p:sldId id="299" r:id="rId44"/>
    <p:sldId id="298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711BE-6E3F-47D5-8BB9-FAFD028DC300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256C7-1F54-4DD5-9F18-73C99301933C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56C7-1F54-4DD5-9F18-73C99301933C}" type="slidenum">
              <a:rPr lang="tr-TR" smtClean="0"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56C7-1F54-4DD5-9F18-73C99301933C}" type="slidenum">
              <a:rPr lang="tr-TR" smtClean="0"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56C7-1F54-4DD5-9F18-73C99301933C}" type="slidenum">
              <a:rPr lang="tr-TR" smtClean="0"/>
              <a:t>23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Başlık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6" name="15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2" name="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1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7" name="26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5" name="2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etin Yer Tutucusu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9" name="18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11" name="10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Başlık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4" name="13 İçerik Yer Tutucusu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20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1" name="3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Başlık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25" name="24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8" name="27 İçerik Yer Tutucusu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Başlık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2" name="1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21" name="20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24" name="2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üz Bağlayıcı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Başlık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6" name="25 Metin Yer Tutucusu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13 İçerik Yer Tutucusu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5" name="2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29" name="2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sim Yer Tutucusu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1" name="3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16 Başlık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6" name="25 Metin Yer Tutucusu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etin Yer Tutucusu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1" name="10 Veri Yer Tutucusu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1334BB9-4BEB-4CB4-AF38-2C0B3BF7F25C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28" name="27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0364B8-0FD5-481A-AF0D-BD04003D5E71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9 Başlık Yer Tutucusu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Düz Bağlayıcı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204865"/>
            <a:ext cx="8299648" cy="1296143"/>
          </a:xfrm>
        </p:spPr>
        <p:txBody>
          <a:bodyPr/>
          <a:lstStyle/>
          <a:p>
            <a:r>
              <a:rPr lang="tr-TR" dirty="0" smtClean="0"/>
              <a:t>Say.</a:t>
            </a:r>
            <a:r>
              <a:rPr lang="tr-TR" dirty="0" err="1" smtClean="0"/>
              <a:t>wrıte</a:t>
            </a:r>
            <a:r>
              <a:rPr lang="tr-TR" dirty="0" smtClean="0"/>
              <a:t>.</a:t>
            </a:r>
            <a:r>
              <a:rPr lang="tr-TR" dirty="0" err="1" smtClean="0"/>
              <a:t>show</a:t>
            </a:r>
            <a:r>
              <a:rPr lang="tr-TR" dirty="0" smtClean="0"/>
              <a:t>-</a:t>
            </a:r>
            <a:r>
              <a:rPr lang="tr-TR" dirty="0" err="1" smtClean="0"/>
              <a:t>developıng</a:t>
            </a:r>
            <a:r>
              <a:rPr lang="tr-TR" dirty="0" smtClean="0"/>
              <a:t> </a:t>
            </a:r>
            <a:r>
              <a:rPr lang="tr-TR" dirty="0" err="1" smtClean="0"/>
              <a:t>pupıls</a:t>
            </a:r>
            <a:r>
              <a:rPr lang="tr-TR" dirty="0" smtClean="0"/>
              <a:t>’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teachers</a:t>
            </a:r>
            <a:r>
              <a:rPr lang="tr-TR" dirty="0" smtClean="0"/>
              <a:t>’ </a:t>
            </a:r>
            <a:r>
              <a:rPr lang="tr-TR" dirty="0" err="1" smtClean="0"/>
              <a:t>communatıon</a:t>
            </a:r>
            <a:r>
              <a:rPr lang="tr-TR" dirty="0" smtClean="0"/>
              <a:t> </a:t>
            </a:r>
            <a:r>
              <a:rPr lang="tr-TR" dirty="0" err="1" smtClean="0"/>
              <a:t>skılls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458200" cy="914400"/>
          </a:xfrm>
        </p:spPr>
        <p:txBody>
          <a:bodyPr/>
          <a:lstStyle/>
          <a:p>
            <a:pPr algn="ctr"/>
            <a:r>
              <a:rPr lang="tr-TR" dirty="0" smtClean="0"/>
              <a:t>BORNOVA KARACAOĞLAN MAHALLESİ SECONDARY SCHOOL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467544" y="429309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05-11/11/2017 BUCHAREST</a:t>
            </a:r>
          </a:p>
          <a:p>
            <a:pPr algn="ctr"/>
            <a:r>
              <a:rPr lang="tr-TR" b="1" dirty="0" smtClean="0"/>
              <a:t>BLENDED MOBILITY FOR LEARNERS</a:t>
            </a:r>
          </a:p>
          <a:p>
            <a:pPr algn="ctr"/>
            <a:r>
              <a:rPr lang="tr-TR" b="1" dirty="0" smtClean="0"/>
              <a:t>SHORT TERM JOINT STAFF</a:t>
            </a:r>
          </a:p>
          <a:p>
            <a:pPr algn="ctr"/>
            <a:endParaRPr lang="tr-T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SCHOOL PARTICIPANTS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STUDENTS: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Yaren </a:t>
            </a:r>
            <a:r>
              <a:rPr lang="tr-TR" dirty="0" err="1" smtClean="0"/>
              <a:t>Öztürk</a:t>
            </a:r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Burak </a:t>
            </a:r>
            <a:r>
              <a:rPr lang="tr-TR" dirty="0" err="1" smtClean="0"/>
              <a:t>Ergül</a:t>
            </a:r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Hüsne Hazal </a:t>
            </a:r>
            <a:r>
              <a:rPr lang="tr-TR" dirty="0" err="1" smtClean="0"/>
              <a:t>Altıkulaç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TEACHERS: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Füsun </a:t>
            </a:r>
            <a:r>
              <a:rPr lang="tr-TR" dirty="0" err="1" smtClean="0"/>
              <a:t>Güzelordu</a:t>
            </a:r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Ayşe Dilek </a:t>
            </a:r>
            <a:r>
              <a:rPr lang="tr-TR" dirty="0" err="1" smtClean="0"/>
              <a:t>İzgin</a:t>
            </a:r>
            <a:endParaRPr lang="tr-T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OBZ\Desktop\bükreşfotolar\b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196752"/>
            <a:ext cx="5688632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OBZ\Desktop\bükreşfotolar\b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OBZ\Desktop\bükreşfotolar\b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OBZ\Desktop\bükreşfotolar\b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OBZ\Desktop\bükreşfotolar\b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949220" cy="5760640"/>
          </a:xfrm>
          <a:prstGeom prst="rect">
            <a:avLst/>
          </a:prstGeom>
          <a:noFill/>
        </p:spPr>
      </p:pic>
      <p:pic>
        <p:nvPicPr>
          <p:cNvPr id="6" name="Picture 2" descr="C:\Users\FOBZ\Desktop\bükreşfotolar\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48680"/>
            <a:ext cx="4248472" cy="57606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FOBZ\Desktop\bükreşfotolar\b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124744"/>
            <a:ext cx="6034616" cy="49553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OBZ\Desktop\bükreşfotolar\b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6034616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FOBZ\Desktop\bükreşfotolar\b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OBZ\Desktop\bükreşfotolar\b9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176464" cy="6048672"/>
          </a:xfrm>
          <a:prstGeom prst="rect">
            <a:avLst/>
          </a:prstGeom>
          <a:noFill/>
        </p:spPr>
      </p:pic>
      <p:pic>
        <p:nvPicPr>
          <p:cNvPr id="5" name="Picture 2" descr="C:\Users\FOBZ\Desktop\bükreşfotolar\b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160554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STUDENTS’ PROGRAMME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1026" name="Picture 2" descr="C:\Users\FOBZ\Desktop\bükreşfotolar\Screenshot_20171201-014058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3"/>
            <a:ext cx="8686800" cy="2376264"/>
          </a:xfrm>
          <a:prstGeom prst="rect">
            <a:avLst/>
          </a:prstGeom>
          <a:noFill/>
        </p:spPr>
      </p:pic>
      <p:pic>
        <p:nvPicPr>
          <p:cNvPr id="1027" name="Picture 3" descr="C:\Users\FOBZ\Desktop\bükreşfotolar\Screenshot_20171201-014108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8640960" cy="30797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FOBZ\Desktop\bükreşfotolar\b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848872" cy="49553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OBZ\Desktop\bükreşfotolar\b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124744"/>
            <a:ext cx="6034616" cy="49553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FOBZ\Desktop\bükreşfotolar\b12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560840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OBZ\Desktop\bükreşfotolar\b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124744"/>
            <a:ext cx="5184576" cy="53285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OBZ\Desktop\bükreşfotolar\b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268760"/>
            <a:ext cx="6034616" cy="48113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FOBZ\Desktop\bükreşfotolar\b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6552728" cy="48113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FOBZ\Desktop\bükreşfotolar\b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FOBZ\Desktop\bükreşfotolar\b16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68760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FOBZ\Desktop\bükreşfotolar\b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3744416" cy="4525962"/>
          </a:xfrm>
          <a:prstGeom prst="rect">
            <a:avLst/>
          </a:prstGeom>
          <a:noFill/>
        </p:spPr>
      </p:pic>
      <p:pic>
        <p:nvPicPr>
          <p:cNvPr id="5" name="Picture 2" descr="C:\Users\FOBZ\Desktop\bükreşfotolar\b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736781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FOBZ\Desktop\bükreşfotolar\b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34076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STUDENTS’</a:t>
            </a:r>
            <a:r>
              <a:rPr lang="tr-TR" b="1" dirty="0" smtClean="0"/>
              <a:t> </a:t>
            </a:r>
            <a:r>
              <a:rPr lang="en-GB" b="1" dirty="0" smtClean="0"/>
              <a:t>PROGRAMME</a:t>
            </a:r>
            <a:endParaRPr lang="tr-TR" dirty="0"/>
          </a:p>
        </p:txBody>
      </p:sp>
      <p:pic>
        <p:nvPicPr>
          <p:cNvPr id="2051" name="Picture 3" descr="C:\Users\FOBZ\Desktop\bükreşfotolar\Screenshot_20171201-014118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86800" cy="2352069"/>
          </a:xfrm>
          <a:prstGeom prst="rect">
            <a:avLst/>
          </a:prstGeom>
          <a:noFill/>
        </p:spPr>
      </p:pic>
      <p:pic>
        <p:nvPicPr>
          <p:cNvPr id="2052" name="Picture 4" descr="C:\Users\FOBZ\Desktop\bükreşfotolar\Screenshot_20171201-01412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8640960" cy="29969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FOBZ\Desktop\bükreşfotolar\b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032448" cy="5603453"/>
          </a:xfrm>
          <a:prstGeom prst="rect">
            <a:avLst/>
          </a:prstGeom>
          <a:noFill/>
        </p:spPr>
      </p:pic>
      <p:pic>
        <p:nvPicPr>
          <p:cNvPr id="5" name="Picture 2" descr="C:\Users\FOBZ\Desktop\bükreşfotolar\b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3960440" cy="55446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FOBZ\Desktop\bükreşfotolar\b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4104456" cy="5832648"/>
          </a:xfrm>
          <a:prstGeom prst="rect">
            <a:avLst/>
          </a:prstGeom>
          <a:noFill/>
        </p:spPr>
      </p:pic>
      <p:pic>
        <p:nvPicPr>
          <p:cNvPr id="7" name="Picture 2" descr="C:\Users\FOBZ\Desktop\bükreşfotolar\b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76672"/>
            <a:ext cx="3672408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FOBZ\Desktop\bükreşfotolar\b23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FOBZ\Desktop\bükreşfotolar\b23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FOBZ\Desktop\bükreşfotolar\b23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FOBZ\Desktop\bükreşfotolar\b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416824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FOBZ\Desktop\bükreşfotolar\b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920880" cy="49553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FOBZ\Desktop\bükreşfotolar\b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3960440" cy="6048672"/>
          </a:xfrm>
          <a:prstGeom prst="rect">
            <a:avLst/>
          </a:prstGeom>
          <a:noFill/>
        </p:spPr>
      </p:pic>
      <p:pic>
        <p:nvPicPr>
          <p:cNvPr id="5" name="Picture 2" descr="C:\Users\FOBZ\Desktop\bükreşfotolar\b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3816424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FOBZ\Desktop\bükreşfotolar\b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394472" cy="4525962"/>
          </a:xfrm>
          <a:prstGeom prst="rect">
            <a:avLst/>
          </a:prstGeom>
          <a:noFill/>
        </p:spPr>
      </p:pic>
      <p:pic>
        <p:nvPicPr>
          <p:cNvPr id="7" name="Picture 3" descr="C:\Users\FOBZ\Desktop\bükreşfotolar\b3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600400" cy="45365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FOBZ\Desktop\bükreşfotolar\b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STUDENTS’ </a:t>
            </a:r>
            <a:r>
              <a:rPr lang="en-GB" b="1" dirty="0" smtClean="0"/>
              <a:t>PROGRAMME</a:t>
            </a:r>
            <a:endParaRPr lang="tr-TR" dirty="0"/>
          </a:p>
        </p:txBody>
      </p:sp>
      <p:pic>
        <p:nvPicPr>
          <p:cNvPr id="3074" name="Picture 2" descr="C:\Users\FOBZ\Desktop\bükreşfotolar\Screenshot_20171201-014226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363272" cy="2160240"/>
          </a:xfrm>
          <a:prstGeom prst="rect">
            <a:avLst/>
          </a:prstGeom>
          <a:noFill/>
        </p:spPr>
      </p:pic>
      <p:pic>
        <p:nvPicPr>
          <p:cNvPr id="3075" name="Picture 3" descr="C:\Users\FOBZ\Desktop\bükreşfotolar\Screenshot_20171201-01423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645024"/>
            <a:ext cx="8280920" cy="29352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FOBZ\Desktop\bükreşfotolar\b29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FOBZ\Desktop\bükreşfotolar\b29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FOBZ\Desktop\bükreşfotolar\b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394472" cy="6048672"/>
          </a:xfrm>
          <a:prstGeom prst="rect">
            <a:avLst/>
          </a:prstGeom>
          <a:noFill/>
        </p:spPr>
      </p:pic>
      <p:pic>
        <p:nvPicPr>
          <p:cNvPr id="6" name="Picture 2" descr="C:\Users\FOBZ\Desktop\bükreşfotolar\b3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2656"/>
            <a:ext cx="4885324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:\Users\FOBZ\Desktop\bükreşfotolar\b31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632848" cy="48113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FOBZ\Desktop\bükreşfotolar\b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48680"/>
            <a:ext cx="4536504" cy="5805264"/>
          </a:xfrm>
          <a:prstGeom prst="rect">
            <a:avLst/>
          </a:prstGeom>
          <a:noFill/>
        </p:spPr>
      </p:pic>
      <p:pic>
        <p:nvPicPr>
          <p:cNvPr id="6" name="Picture 2" descr="C:\Users\FOBZ\Desktop\bükreşfotolar\b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3394472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Users\FOBZ\Desktop\bükreşfotolar\b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056784" cy="2736304"/>
          </a:xfrm>
        </p:spPr>
        <p:txBody>
          <a:bodyPr/>
          <a:lstStyle/>
          <a:p>
            <a:r>
              <a:rPr lang="tr-TR" sz="3600" b="1" dirty="0" smtClean="0">
                <a:solidFill>
                  <a:srgbClr val="FF0000"/>
                </a:solidFill>
                <a:latin typeface="+mn-lt"/>
              </a:rPr>
              <a:t>THANK YOU</a:t>
            </a:r>
            <a:r>
              <a:rPr lang="ro-RO" sz="36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o-RO" sz="3600" b="1" dirty="0" smtClean="0">
                <a:solidFill>
                  <a:srgbClr val="FF0000"/>
                </a:solidFill>
                <a:latin typeface="+mn-lt"/>
              </a:rPr>
              <a:t>ROMANIA!</a:t>
            </a:r>
            <a:endParaRPr lang="ro-RO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7411" y="2988856"/>
            <a:ext cx="5299314" cy="2040344"/>
          </a:xfrm>
        </p:spPr>
        <p:txBody>
          <a:bodyPr>
            <a:noAutofit/>
          </a:bodyPr>
          <a:lstStyle/>
          <a:p>
            <a:r>
              <a:rPr lang="tr-TR" sz="3600" b="1" dirty="0" smtClean="0">
                <a:solidFill>
                  <a:srgbClr val="FFC000"/>
                </a:solidFill>
              </a:rPr>
              <a:t>THANK YOU</a:t>
            </a:r>
            <a:r>
              <a:rPr lang="ro-RO" sz="3600" b="1" dirty="0" smtClean="0">
                <a:solidFill>
                  <a:srgbClr val="FFC000"/>
                </a:solidFill>
              </a:rPr>
              <a:t> </a:t>
            </a:r>
            <a:r>
              <a:rPr lang="ro-RO" sz="3600" b="1" dirty="0" smtClean="0">
                <a:solidFill>
                  <a:srgbClr val="FFC000"/>
                </a:solidFill>
              </a:rPr>
              <a:t>BUCHAREST!</a:t>
            </a:r>
          </a:p>
          <a:p>
            <a:endParaRPr lang="ro-RO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tr-TR" sz="3600" b="1" dirty="0" smtClean="0">
                <a:solidFill>
                  <a:schemeClr val="accent3">
                    <a:lumMod val="75000"/>
                  </a:schemeClr>
                </a:solidFill>
              </a:rPr>
              <a:t>THANK YOU</a:t>
            </a:r>
            <a:r>
              <a:rPr lang="ro-RO" sz="3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o-RO" sz="3600" b="1" dirty="0" smtClean="0">
                <a:solidFill>
                  <a:schemeClr val="accent3">
                    <a:lumMod val="75000"/>
                  </a:schemeClr>
                </a:solidFill>
              </a:rPr>
              <a:t>SCHOOL NO 51!</a:t>
            </a:r>
            <a:endParaRPr lang="ro-RO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3686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STUDENTS’</a:t>
            </a:r>
            <a:r>
              <a:rPr lang="tr-TR" b="1" dirty="0" smtClean="0"/>
              <a:t> </a:t>
            </a:r>
            <a:r>
              <a:rPr lang="en-GB" b="1" dirty="0" smtClean="0"/>
              <a:t>PROGRAMME</a:t>
            </a:r>
            <a:endParaRPr lang="tr-TR" dirty="0"/>
          </a:p>
        </p:txBody>
      </p:sp>
      <p:pic>
        <p:nvPicPr>
          <p:cNvPr id="4098" name="Picture 2" descr="C:\Users\FOBZ\Desktop\bükreşfotolar\Screenshot_20171201-014242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686800" cy="2448272"/>
          </a:xfrm>
          <a:prstGeom prst="rect">
            <a:avLst/>
          </a:prstGeom>
          <a:noFill/>
        </p:spPr>
      </p:pic>
      <p:pic>
        <p:nvPicPr>
          <p:cNvPr id="4099" name="Picture 3" descr="C:\Users\FOBZ\Desktop\bükreşfotolar\Screenshot_20171201-014249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8712968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OBZ\Desktop\bükreşfotolar\Screenshot_20171201-014329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0244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TEACHERS’ </a:t>
            </a:r>
            <a:r>
              <a:rPr lang="tr-TR" dirty="0" err="1" smtClean="0"/>
              <a:t>programme</a:t>
            </a:r>
            <a:endParaRPr lang="tr-TR" dirty="0"/>
          </a:p>
        </p:txBody>
      </p:sp>
      <p:pic>
        <p:nvPicPr>
          <p:cNvPr id="6146" name="Picture 2" descr="C:\Users\FOBZ\Desktop\bükreşfotolar\Screenshot_20171201-014335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686800" cy="2455748"/>
          </a:xfrm>
          <a:prstGeom prst="rect">
            <a:avLst/>
          </a:prstGeom>
          <a:noFill/>
        </p:spPr>
      </p:pic>
      <p:pic>
        <p:nvPicPr>
          <p:cNvPr id="6147" name="Picture 3" descr="C:\Users\FOBZ\Desktop\bükreşfotolar\Screenshot_20171201-01434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8640960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TEACHERS’ </a:t>
            </a:r>
            <a:r>
              <a:rPr lang="tr-TR" dirty="0" err="1" smtClean="0"/>
              <a:t>programme</a:t>
            </a:r>
            <a:endParaRPr lang="tr-TR" dirty="0"/>
          </a:p>
        </p:txBody>
      </p:sp>
      <p:pic>
        <p:nvPicPr>
          <p:cNvPr id="7170" name="Picture 2" descr="C:\Users\FOBZ\Desktop\bükreşfotolar\Screenshot_20171201-01435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86800" cy="2527756"/>
          </a:xfrm>
          <a:prstGeom prst="rect">
            <a:avLst/>
          </a:prstGeom>
          <a:noFill/>
        </p:spPr>
      </p:pic>
      <p:pic>
        <p:nvPicPr>
          <p:cNvPr id="7171" name="Picture 3" descr="C:\Users\FOBZ\Desktop\bükreşfotolar\Screenshot_20171201-0144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8640960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TEACHERS’ </a:t>
            </a:r>
            <a:r>
              <a:rPr lang="tr-TR" dirty="0" err="1" smtClean="0"/>
              <a:t>programme</a:t>
            </a:r>
            <a:endParaRPr lang="tr-TR" dirty="0"/>
          </a:p>
        </p:txBody>
      </p:sp>
      <p:pic>
        <p:nvPicPr>
          <p:cNvPr id="8194" name="Picture 2" descr="C:\Users\FOBZ\Desktop\bükreşfotolar\Screenshot_20171201-014408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56792"/>
            <a:ext cx="8515672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zinti">
  <a:themeElements>
    <a:clrScheme name="Gezint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Gezint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79</TotalTime>
  <Words>79</Words>
  <Application>Microsoft Office PowerPoint</Application>
  <PresentationFormat>Ekran Gösterisi (4:3)</PresentationFormat>
  <Paragraphs>27</Paragraphs>
  <Slides>47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48" baseType="lpstr">
      <vt:lpstr>Gezinti</vt:lpstr>
      <vt:lpstr>Say.wrıte.show-developıng pupıls’ and teachers’ communatıon skılls</vt:lpstr>
      <vt:lpstr>STUDENTS’ PROGRAMME </vt:lpstr>
      <vt:lpstr>STUDENTS’ PROGRAMME</vt:lpstr>
      <vt:lpstr>STUDENTS’ PROGRAMME</vt:lpstr>
      <vt:lpstr>STUDENTS’ PROGRAMME</vt:lpstr>
      <vt:lpstr>Slayt 6</vt:lpstr>
      <vt:lpstr>TEACHERS’ programme</vt:lpstr>
      <vt:lpstr>TEACHERS’ programme</vt:lpstr>
      <vt:lpstr>TEACHERS’ programme</vt:lpstr>
      <vt:lpstr>SCHOOL PARTICIPANTS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THANK YOU ROMANIA!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Say.wrıte.show-developıng pupıls’ and teachers’ communatıon skılls</dc:title>
  <dc:creator>FOBZ</dc:creator>
  <cp:lastModifiedBy>FOBZ</cp:lastModifiedBy>
  <cp:revision>9</cp:revision>
  <dcterms:created xsi:type="dcterms:W3CDTF">2017-11-30T23:22:45Z</dcterms:created>
  <dcterms:modified xsi:type="dcterms:W3CDTF">2017-12-01T00:41:50Z</dcterms:modified>
</cp:coreProperties>
</file>