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5" r:id="rId9"/>
    <p:sldId id="264" r:id="rId10"/>
    <p:sldId id="267" r:id="rId11"/>
    <p:sldId id="268" r:id="rId12"/>
    <p:sldId id="266" r:id="rId13"/>
    <p:sldId id="271" r:id="rId14"/>
    <p:sldId id="270" r:id="rId15"/>
    <p:sldId id="274" r:id="rId16"/>
    <p:sldId id="273" r:id="rId17"/>
    <p:sldId id="272" r:id="rId18"/>
    <p:sldId id="269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3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B371C4-46E0-4A8F-AF27-5BEB8FE1AEAA}" type="datetimeFigureOut">
              <a:rPr lang="tr-TR" smtClean="0"/>
              <a:pPr/>
              <a:t>02.03.2017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7CE86F-B05F-49D7-B6CF-5A5AAD30DA7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1750" y="1938338"/>
            <a:ext cx="6434138" cy="1493837"/>
          </a:xfrm>
        </p:spPr>
        <p:txBody>
          <a:bodyPr anchor="ctr"/>
          <a:lstStyle/>
          <a:p>
            <a:pPr eaLnBrk="1" hangingPunct="1"/>
            <a:r>
              <a:rPr lang="ro-RO" altLang="ro-RO" sz="2400" b="1" i="1" smtClean="0">
                <a:solidFill>
                  <a:schemeClr val="bg1"/>
                </a:solidFill>
              </a:rPr>
              <a:t>SAY.WRITE.SHOW – DEVELOPING STUDENTS’ AND TEACHERS’ COMMUNICATION SKILLS</a:t>
            </a:r>
            <a:endParaRPr lang="es-ES" altLang="ro-RO" sz="2400" b="1" i="1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-33338" y="5516563"/>
            <a:ext cx="29956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o-RO" altLang="ro-RO" sz="1350" b="1" dirty="0">
              <a:solidFill>
                <a:srgbClr val="333300"/>
              </a:solidFill>
            </a:endParaRPr>
          </a:p>
        </p:txBody>
      </p:sp>
      <p:pic>
        <p:nvPicPr>
          <p:cNvPr id="205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2103438" cy="136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3674" y="323850"/>
            <a:ext cx="140627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2962275" y="3573463"/>
            <a:ext cx="4364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o-RO" altLang="ro-RO" sz="2400" b="1" i="1" dirty="0">
                <a:solidFill>
                  <a:schemeClr val="bg1"/>
                </a:solidFill>
                <a:cs typeface="Arial" charset="0"/>
              </a:rPr>
              <a:t>TRANSNATIONAL MEETING</a:t>
            </a:r>
          </a:p>
          <a:p>
            <a:pPr algn="ctr" eaLnBrk="1" hangingPunct="1"/>
            <a:r>
              <a:rPr lang="tr-TR" altLang="ro-RO" sz="2400" b="1" i="1" dirty="0" smtClean="0">
                <a:solidFill>
                  <a:schemeClr val="bg1"/>
                </a:solidFill>
                <a:cs typeface="Arial" charset="0"/>
              </a:rPr>
              <a:t>POLAND – NOWA WİES</a:t>
            </a:r>
          </a:p>
          <a:p>
            <a:pPr algn="ctr" eaLnBrk="1" hangingPunct="1"/>
            <a:r>
              <a:rPr lang="ro-RO" altLang="ro-RO" sz="2400" b="1" i="1" dirty="0" smtClean="0">
                <a:solidFill>
                  <a:schemeClr val="bg1"/>
                </a:solidFill>
                <a:cs typeface="Arial" charset="0"/>
              </a:rPr>
              <a:t>15-18 </a:t>
            </a:r>
            <a:r>
              <a:rPr lang="tr-TR" altLang="ro-RO" sz="2400" b="1" i="1" dirty="0" smtClean="0">
                <a:solidFill>
                  <a:schemeClr val="bg1"/>
                </a:solidFill>
                <a:cs typeface="Arial" charset="0"/>
              </a:rPr>
              <a:t>FEBRUARY</a:t>
            </a:r>
            <a:r>
              <a:rPr lang="ro-RO" altLang="ro-RO" sz="2400" b="1" i="1" dirty="0" smtClean="0">
                <a:solidFill>
                  <a:schemeClr val="bg1"/>
                </a:solidFill>
                <a:cs typeface="Arial" charset="0"/>
              </a:rPr>
              <a:t> 201</a:t>
            </a:r>
            <a:r>
              <a:rPr lang="tr-TR" altLang="ro-RO" sz="2400" b="1" i="1" dirty="0" smtClean="0">
                <a:solidFill>
                  <a:schemeClr val="bg1"/>
                </a:solidFill>
                <a:cs typeface="Arial" charset="0"/>
              </a:rPr>
              <a:t>7</a:t>
            </a:r>
            <a:endParaRPr lang="ro-RO" altLang="ro-RO" sz="24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8 Resim" descr="logo KR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193"/>
            <a:ext cx="220788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C:\Users\FOBZ\Desktop\ua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 descr="C:\Users\FOBZ\Desktop\ab_bakanligi_yazili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60648"/>
            <a:ext cx="200406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5522459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nap ITC" pitchFamily="82" charset="0"/>
                <a:ea typeface="Calibri" pitchFamily="34" charset="0"/>
                <a:cs typeface="Times New Roman" pitchFamily="18" charset="0"/>
              </a:rPr>
              <a:t>BORNOVA KARACAOĞLAN MAHALLESİ ORTAOKULU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ALL PROJECT PARTICIPANTS</a:t>
            </a:r>
            <a:endParaRPr lang="tr-TR" dirty="0"/>
          </a:p>
        </p:txBody>
      </p:sp>
      <p:pic>
        <p:nvPicPr>
          <p:cNvPr id="2050" name="Picture 2" descr="C:\Users\FOBZ\Desktop\KA2 PROJECT\prj photos\20170218_07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00200"/>
            <a:ext cx="8640959" cy="49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SCHOOL PARTICIPANTS</a:t>
            </a:r>
            <a:endParaRPr lang="tr-TR" dirty="0"/>
          </a:p>
        </p:txBody>
      </p:sp>
      <p:pic>
        <p:nvPicPr>
          <p:cNvPr id="3074" name="Picture 2" descr="C:\Users\FOBZ\Desktop\KA2 PROJECT\prj photos\şubat\IMG-20170216-WA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61662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 THE SCHOOL WAY</a:t>
            </a:r>
            <a:endParaRPr lang="tr-TR" dirty="0"/>
          </a:p>
        </p:txBody>
      </p:sp>
      <p:pic>
        <p:nvPicPr>
          <p:cNvPr id="4098" name="Picture 2" descr="C:\Users\FOBZ\Desktop\KA2 PROJECT\prj photos\20170216_100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ZESPÓŁ SZKOLNO-GIMNAZJALNY W NOWEJ WSI</a:t>
            </a:r>
            <a:endParaRPr lang="tr-TR" dirty="0"/>
          </a:p>
        </p:txBody>
      </p:sp>
      <p:pic>
        <p:nvPicPr>
          <p:cNvPr id="5122" name="Picture 2" descr="C:\Users\FOBZ\Desktop\KA2 PROJECT\prj photos\20170216_100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00200"/>
            <a:ext cx="8136903" cy="49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CLASS OBSERVATION</a:t>
            </a:r>
            <a:endParaRPr lang="tr-TR" dirty="0"/>
          </a:p>
        </p:txBody>
      </p:sp>
      <p:pic>
        <p:nvPicPr>
          <p:cNvPr id="6146" name="Picture 2" descr="C:\Users\FOBZ\Desktop\KA2 PROJECT\prj photos\20170216_11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16424" cy="2786310"/>
          </a:xfrm>
          <a:prstGeom prst="rect">
            <a:avLst/>
          </a:prstGeom>
          <a:noFill/>
        </p:spPr>
      </p:pic>
      <p:pic>
        <p:nvPicPr>
          <p:cNvPr id="6147" name="Picture 3" descr="C:\Users\FOBZ\Desktop\KA2 PROJECT\prj photos\20170216_11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888432" cy="2612232"/>
          </a:xfrm>
          <a:prstGeom prst="rect">
            <a:avLst/>
          </a:prstGeom>
          <a:noFill/>
        </p:spPr>
      </p:pic>
      <p:pic>
        <p:nvPicPr>
          <p:cNvPr id="6" name="Picture 2" descr="C:\Users\FOBZ\Desktop\KA2 PROJECT\prj photos\şubat\IMG-20170216-WA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919758" cy="2204864"/>
          </a:xfrm>
          <a:prstGeom prst="rect">
            <a:avLst/>
          </a:prstGeom>
          <a:noFill/>
        </p:spPr>
      </p:pic>
      <p:pic>
        <p:nvPicPr>
          <p:cNvPr id="6148" name="Picture 4" descr="C:\Users\FOBZ\Desktop\KA2 PROJECT\prj photos\şubat\IMG-20170216-WA0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365104"/>
            <a:ext cx="3960440" cy="2227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PARTICIPANTS’ PACKAGES</a:t>
            </a:r>
            <a:endParaRPr lang="tr-TR" dirty="0"/>
          </a:p>
        </p:txBody>
      </p:sp>
      <p:pic>
        <p:nvPicPr>
          <p:cNvPr id="7171" name="Picture 3" descr="C:\Users\FOBZ\Desktop\KA2 PROJECT\prj photos\20170216_112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560839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SIGNING THE PARTICIPANTS LIST</a:t>
            </a:r>
            <a:endParaRPr lang="tr-TR" dirty="0"/>
          </a:p>
        </p:txBody>
      </p:sp>
      <p:pic>
        <p:nvPicPr>
          <p:cNvPr id="8194" name="Picture 2" descr="C:\Users\FOBZ\Desktop\KA2 PROJECT\prj photos\20170216_115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6489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PARTICIPANT CERTIFICATES</a:t>
            </a:r>
            <a:endParaRPr lang="tr-TR" dirty="0"/>
          </a:p>
        </p:txBody>
      </p:sp>
      <p:pic>
        <p:nvPicPr>
          <p:cNvPr id="9218" name="Picture 2" descr="C:\Users\FOBZ\Desktop\KA2 PROJECT\prj photos\20170216_114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600200"/>
            <a:ext cx="806489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THANK YOU NOWA WİES!</a:t>
            </a:r>
            <a:endParaRPr lang="tr-TR" dirty="0"/>
          </a:p>
        </p:txBody>
      </p:sp>
      <p:pic>
        <p:nvPicPr>
          <p:cNvPr id="10242" name="Picture 2" descr="C:\Users\FOBZ\Desktop\KA2 PROJECT\prj photos\20170217_091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7" cy="5184576"/>
          </a:xfrm>
          <a:prstGeom prst="rect">
            <a:avLst/>
          </a:prstGeom>
          <a:noFill/>
        </p:spPr>
      </p:pic>
      <p:pic>
        <p:nvPicPr>
          <p:cNvPr id="10245" name="Picture 5" descr="C:\Users\FOBZ\AppData\Local\Microsoft\Windows\Temporary Internet Files\Content.IE5\ME6NZ7AB\Yellow_Happ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1224136" cy="1224136"/>
          </a:xfrm>
          <a:prstGeom prst="rect">
            <a:avLst/>
          </a:prstGeom>
          <a:noFill/>
        </p:spPr>
      </p:pic>
      <p:pic>
        <p:nvPicPr>
          <p:cNvPr id="8" name="Picture 2" descr="C:\Users\FOBZ\Desktop\krakow_dra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412776"/>
            <a:ext cx="1202134" cy="1202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OFFICIAL WELCOMING</a:t>
            </a:r>
            <a:endParaRPr lang="tr-TR" dirty="0"/>
          </a:p>
        </p:txBody>
      </p:sp>
      <p:pic>
        <p:nvPicPr>
          <p:cNvPr id="1026" name="Picture 2" descr="C:\Users\FOBZ\Desktop\KA2 PROJECT\prj photos\20170216_104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20891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PERFORMANCE BY PUPILS</a:t>
            </a:r>
            <a:endParaRPr lang="tr-TR" dirty="0"/>
          </a:p>
        </p:txBody>
      </p:sp>
      <p:pic>
        <p:nvPicPr>
          <p:cNvPr id="2050" name="Picture 2" descr="C:\Users\FOBZ\Desktop\KA2 PROJECT\prj photos\20170216_101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918453" cy="2188840"/>
          </a:xfrm>
          <a:prstGeom prst="rect">
            <a:avLst/>
          </a:prstGeom>
          <a:noFill/>
        </p:spPr>
      </p:pic>
      <p:pic>
        <p:nvPicPr>
          <p:cNvPr id="2051" name="Picture 3" descr="C:\Users\FOBZ\Desktop\KA2 PROJECT\prj photos\şubat\IMG-20170216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4960100" cy="2160240"/>
          </a:xfrm>
          <a:prstGeom prst="rect">
            <a:avLst/>
          </a:prstGeom>
          <a:noFill/>
        </p:spPr>
      </p:pic>
      <p:pic>
        <p:nvPicPr>
          <p:cNvPr id="2052" name="Picture 4" descr="C:\Users\FOBZ\Desktop\KA2 PROJECT\prj photos\20170216_101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348354" cy="2755142"/>
          </a:xfrm>
          <a:prstGeom prst="rect">
            <a:avLst/>
          </a:prstGeom>
          <a:noFill/>
        </p:spPr>
      </p:pic>
      <p:pic>
        <p:nvPicPr>
          <p:cNvPr id="2053" name="Picture 5" descr="C:\Users\FOBZ\Desktop\KA2 PROJECT\prj photos\20170216_104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3789040"/>
            <a:ext cx="2808311" cy="2792252"/>
          </a:xfrm>
          <a:prstGeom prst="rect">
            <a:avLst/>
          </a:prstGeom>
          <a:noFill/>
        </p:spPr>
      </p:pic>
      <p:pic>
        <p:nvPicPr>
          <p:cNvPr id="8" name="Picture 2" descr="C:\Users\FOBZ\Desktop\KA2 PROJECT\prj photos\şubat\IMG-20170216-WA0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789040"/>
            <a:ext cx="278316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56990"/>
          </a:xfrm>
        </p:spPr>
        <p:txBody>
          <a:bodyPr/>
          <a:lstStyle/>
          <a:p>
            <a:r>
              <a:rPr lang="pl-PL" dirty="0" smtClean="0"/>
              <a:t>A </a:t>
            </a:r>
            <a:r>
              <a:rPr lang="tr-TR" dirty="0" smtClean="0"/>
              <a:t>GUIDED SCHOOL TOUR</a:t>
            </a:r>
            <a:endParaRPr lang="tr-TR" dirty="0"/>
          </a:p>
        </p:txBody>
      </p:sp>
      <p:pic>
        <p:nvPicPr>
          <p:cNvPr id="3075" name="Picture 3" descr="C:\Users\FOBZ\Desktop\KA2 PROJECT\prj photos\şubat\IMG-20170216-WA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4917232" cy="2653209"/>
          </a:xfrm>
          <a:prstGeom prst="rect">
            <a:avLst/>
          </a:prstGeom>
          <a:noFill/>
        </p:spPr>
      </p:pic>
      <p:pic>
        <p:nvPicPr>
          <p:cNvPr id="3076" name="Picture 4" descr="C:\Users\FOBZ\Desktop\KA2 PROJECT\prj photos\20170216_105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096344" cy="2592288"/>
          </a:xfrm>
          <a:prstGeom prst="rect">
            <a:avLst/>
          </a:prstGeom>
          <a:noFill/>
        </p:spPr>
      </p:pic>
      <p:pic>
        <p:nvPicPr>
          <p:cNvPr id="3077" name="Picture 5" descr="C:\Users\FOBZ\Desktop\KA2 PROJECT\prj photos\20170216_110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2718496" cy="2636912"/>
          </a:xfrm>
          <a:prstGeom prst="rect">
            <a:avLst/>
          </a:prstGeom>
          <a:noFill/>
        </p:spPr>
      </p:pic>
      <p:pic>
        <p:nvPicPr>
          <p:cNvPr id="9" name="Picture 2" descr="C:\Users\FOBZ\Desktop\KA2 PROJECT\prj photos\şubat\IMG-20170216-WA0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05064"/>
            <a:ext cx="2592288" cy="2624013"/>
          </a:xfrm>
          <a:prstGeom prst="rect">
            <a:avLst/>
          </a:prstGeom>
          <a:noFill/>
        </p:spPr>
      </p:pic>
      <p:pic>
        <p:nvPicPr>
          <p:cNvPr id="10" name="Picture 3" descr="C:\Users\FOBZ\Desktop\KA2 PROJECT\prj photos\şubat\IMG-20170216-WA0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66429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Presentations of each partner school - activity A6 </a:t>
            </a:r>
            <a:r>
              <a:rPr lang="tr-TR" sz="3200" dirty="0" smtClean="0"/>
              <a:t>“</a:t>
            </a:r>
            <a:r>
              <a:rPr lang="en-GB" sz="3200" dirty="0" smtClean="0"/>
              <a:t>I AM ... AND THI</a:t>
            </a:r>
            <a:r>
              <a:rPr lang="tr-TR" sz="3200" dirty="0" smtClean="0"/>
              <a:t>S </a:t>
            </a:r>
            <a:r>
              <a:rPr lang="en-GB" sz="3200" dirty="0" smtClean="0"/>
              <a:t>IS MY PARTNER COUNTRY”                 </a:t>
            </a:r>
            <a:r>
              <a:rPr lang="en-GB" sz="2000" dirty="0" smtClean="0"/>
              <a:t>		 </a:t>
            </a:r>
            <a:endParaRPr lang="tr-TR" sz="2000" dirty="0"/>
          </a:p>
        </p:txBody>
      </p:sp>
      <p:pic>
        <p:nvPicPr>
          <p:cNvPr id="4100" name="Picture 4" descr="C:\Users\FOBZ\Desktop\KA2 PROJECT\prj photos\şubat\IMG-20170216-WA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3284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en-GB" sz="3100" dirty="0" smtClean="0"/>
              <a:t>Organizing the activities C1 – Blended mobility of school learners and C2 – Short –term joint staff training events in Spain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0200"/>
            <a:ext cx="784887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PRESENTATONS FOR </a:t>
            </a:r>
            <a:r>
              <a:rPr lang="en-GB" dirty="0" smtClean="0"/>
              <a:t>THE </a:t>
            </a:r>
            <a:r>
              <a:rPr lang="en-GB" dirty="0" smtClean="0"/>
              <a:t>RESOURCE BOOK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C:\Users\FOBZ\Desktop\KA2 PROJECT\prj photos\şubat\IMG-20170216-WA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528392" cy="4780533"/>
          </a:xfrm>
          <a:prstGeom prst="rect">
            <a:avLst/>
          </a:prstGeom>
          <a:noFill/>
        </p:spPr>
      </p:pic>
      <p:pic>
        <p:nvPicPr>
          <p:cNvPr id="1027" name="Picture 3" descr="C:\Users\FOBZ\Desktop\KA2 PROJECT\prj photos\20170216_171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48658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>
            <a:noAutofit/>
          </a:bodyPr>
          <a:lstStyle/>
          <a:p>
            <a:pPr lvl="0"/>
            <a:r>
              <a:rPr lang="tr-TR" sz="2000" dirty="0" smtClean="0"/>
              <a:t>T</a:t>
            </a:r>
            <a:r>
              <a:rPr lang="en-GB" sz="2000" dirty="0" smtClean="0"/>
              <a:t>here </a:t>
            </a:r>
            <a:r>
              <a:rPr lang="en-GB" sz="2000" dirty="0" smtClean="0"/>
              <a:t>has to be a continuation of A6 activity – each partner school organizes a display with presentations made by students from partner countries</a:t>
            </a:r>
            <a:endParaRPr lang="tr-TR" sz="2000" dirty="0" smtClean="0"/>
          </a:p>
          <a:p>
            <a:pPr lvl="0"/>
            <a:r>
              <a:rPr lang="tr-TR" sz="2000" dirty="0" smtClean="0"/>
              <a:t>S</a:t>
            </a:r>
            <a:r>
              <a:rPr lang="en-GB" sz="2000" dirty="0" smtClean="0"/>
              <a:t>end </a:t>
            </a:r>
            <a:r>
              <a:rPr lang="en-GB" sz="2000" dirty="0" smtClean="0"/>
              <a:t>in the missing school presentations and questionnaires to upload to the project website,</a:t>
            </a:r>
            <a:endParaRPr lang="tr-TR" sz="2000" dirty="0" smtClean="0"/>
          </a:p>
          <a:p>
            <a:pPr lvl="0"/>
            <a:r>
              <a:rPr lang="tr-TR" sz="2000" b="1" dirty="0" err="1" smtClean="0"/>
              <a:t>F</a:t>
            </a:r>
            <a:r>
              <a:rPr lang="en-GB" sz="2000" b="1" dirty="0" err="1" smtClean="0"/>
              <a:t>acebook</a:t>
            </a:r>
            <a:r>
              <a:rPr lang="en-GB" sz="2000" dirty="0" smtClean="0"/>
              <a:t> </a:t>
            </a:r>
            <a:r>
              <a:rPr lang="en-GB" sz="2000" dirty="0" smtClean="0"/>
              <a:t>– coordinators should be made administrators of the page.</a:t>
            </a:r>
            <a:endParaRPr lang="tr-TR" sz="2000" dirty="0" smtClean="0"/>
          </a:p>
          <a:p>
            <a:pPr lvl="0"/>
            <a:r>
              <a:rPr lang="en-GB" sz="2000" dirty="0" smtClean="0"/>
              <a:t>Before the mobility takes place, the Spanish teachers will prepare </a:t>
            </a:r>
            <a:br>
              <a:rPr lang="en-GB" sz="2000" dirty="0" smtClean="0"/>
            </a:br>
            <a:r>
              <a:rPr lang="en-GB" sz="2000" dirty="0" smtClean="0"/>
              <a:t>a draft of skills that the participants are likely to develop during </a:t>
            </a:r>
            <a:br>
              <a:rPr lang="en-GB" sz="2000" dirty="0" smtClean="0"/>
            </a:br>
            <a:r>
              <a:rPr lang="en-GB" sz="2000" dirty="0" smtClean="0"/>
              <a:t>the mobility (for </a:t>
            </a:r>
            <a:r>
              <a:rPr lang="en-GB" sz="2000" dirty="0" err="1" smtClean="0"/>
              <a:t>Europass</a:t>
            </a:r>
            <a:r>
              <a:rPr lang="en-GB" sz="2000" dirty="0" smtClean="0"/>
              <a:t> Mobility Certificate completion by coordinators).</a:t>
            </a:r>
            <a:endParaRPr lang="tr-TR" sz="2000" dirty="0" smtClean="0"/>
          </a:p>
          <a:p>
            <a:r>
              <a:rPr lang="en-GB" sz="2000" dirty="0" smtClean="0"/>
              <a:t>Raquel adds timing to the planned </a:t>
            </a:r>
            <a:r>
              <a:rPr lang="en-GB" sz="2000" dirty="0" smtClean="0"/>
              <a:t>activities</a:t>
            </a:r>
            <a:endParaRPr lang="tr-T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tr-TR" dirty="0" smtClean="0"/>
              <a:t>E-POSTCARD: M</a:t>
            </a:r>
            <a:r>
              <a:rPr lang="en-GB" dirty="0" err="1" smtClean="0"/>
              <a:t>ake</a:t>
            </a:r>
            <a:r>
              <a:rPr lang="en-GB" dirty="0" smtClean="0"/>
              <a:t> students come up with simple sentences,</a:t>
            </a:r>
            <a:endParaRPr lang="tr-TR" dirty="0" smtClean="0"/>
          </a:p>
          <a:p>
            <a:pPr lvl="0"/>
            <a:r>
              <a:rPr lang="en-GB" dirty="0" smtClean="0"/>
              <a:t>choose 6 best ones</a:t>
            </a:r>
            <a:endParaRPr lang="tr-TR" dirty="0" smtClean="0"/>
          </a:p>
          <a:p>
            <a:pPr lvl="0"/>
            <a:r>
              <a:rPr lang="tr-TR" dirty="0" smtClean="0"/>
              <a:t>U</a:t>
            </a:r>
            <a:r>
              <a:rPr lang="en-GB" dirty="0" smtClean="0"/>
              <a:t>se IT tools to make a poster/1 slide with the chosen 6 sentences</a:t>
            </a:r>
            <a:endParaRPr lang="tr-TR" dirty="0" smtClean="0"/>
          </a:p>
          <a:p>
            <a:pPr lvl="0"/>
            <a:r>
              <a:rPr lang="en-GB" dirty="0" smtClean="0"/>
              <a:t>decorate </a:t>
            </a:r>
            <a:r>
              <a:rPr lang="en-GB" dirty="0" smtClean="0"/>
              <a:t>your slide and upload it to </a:t>
            </a:r>
            <a:r>
              <a:rPr lang="en-GB" dirty="0" err="1" smtClean="0"/>
              <a:t>Facebook</a:t>
            </a:r>
            <a:r>
              <a:rPr lang="en-GB" dirty="0" smtClean="0"/>
              <a:t>, project’s website </a:t>
            </a:r>
            <a:r>
              <a:rPr lang="en-GB" dirty="0" err="1" smtClean="0"/>
              <a:t>ect</a:t>
            </a:r>
            <a:r>
              <a:rPr lang="en-GB" dirty="0" smtClean="0"/>
              <a:t>.</a:t>
            </a:r>
            <a:endParaRPr lang="tr-TR" dirty="0" smtClean="0"/>
          </a:p>
          <a:p>
            <a:pPr lvl="0"/>
            <a:r>
              <a:rPr lang="en-GB" dirty="0" smtClean="0"/>
              <a:t>Each </a:t>
            </a:r>
            <a:r>
              <a:rPr lang="en-GB" dirty="0" smtClean="0"/>
              <a:t>country should have the idea of what to present in the play.</a:t>
            </a:r>
            <a:endParaRPr lang="tr-TR" dirty="0" smtClean="0"/>
          </a:p>
          <a:p>
            <a:pPr lvl="0"/>
            <a:r>
              <a:rPr lang="en-GB" dirty="0" smtClean="0"/>
              <a:t>In Spain, students in national groups will work on the dialogues about  the boy’s visit to their country (take creative students with good writing skills).</a:t>
            </a:r>
            <a:endParaRPr lang="tr-TR" dirty="0" smtClean="0"/>
          </a:p>
          <a:p>
            <a:pPr lvl="0"/>
            <a:r>
              <a:rPr lang="en-GB" dirty="0" smtClean="0"/>
              <a:t>Students will make the drafts of the play in Spain and the drafts will be given to the teachers to check. Students will </a:t>
            </a:r>
            <a:endParaRPr lang="tr-TR" dirty="0" smtClean="0"/>
          </a:p>
          <a:p>
            <a:pPr lvl="0"/>
            <a:r>
              <a:rPr lang="en-GB" dirty="0" smtClean="0"/>
              <a:t>Before the visit to Spain, talk with the students what they will have to do  and brainstorm the ideas about the play with them.</a:t>
            </a:r>
            <a:endParaRPr lang="tr-TR" dirty="0" smtClean="0"/>
          </a:p>
          <a:p>
            <a:pPr lvl="0"/>
            <a:r>
              <a:rPr lang="en-GB" dirty="0" smtClean="0"/>
              <a:t>The Spanish and Polish partners collect the material for the resource book.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298</Words>
  <Application>Microsoft Office PowerPoint</Application>
  <PresentationFormat>Ekran Gösterisi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Güven</vt:lpstr>
      <vt:lpstr>SAY.WRITE.SHOW – DEVELOPING STUDENTS’ AND TEACHERS’ COMMUNICATION SKILLS</vt:lpstr>
      <vt:lpstr>THE OFFICIAL WELCOMING</vt:lpstr>
      <vt:lpstr>PERFORMANCE BY PUPILS</vt:lpstr>
      <vt:lpstr>A GUIDED SCHOOL TOUR</vt:lpstr>
      <vt:lpstr>Presentations of each partner school - activity A6 “I AM ... AND THIS IS MY PARTNER COUNTRY”                    </vt:lpstr>
      <vt:lpstr> Organizing the activities C1 – Blended mobility of school learners and C2 – Short –term joint staff training events in Spain </vt:lpstr>
      <vt:lpstr> PRESENTATONS FOR THE RESOURCE BOOK </vt:lpstr>
      <vt:lpstr>CONCLUSIONS</vt:lpstr>
      <vt:lpstr>CONCLUSIONS</vt:lpstr>
      <vt:lpstr>ALL PROJECT PARTICIPANTS</vt:lpstr>
      <vt:lpstr>OUR SCHOOL PARTICIPANTS</vt:lpstr>
      <vt:lpstr>ON THE SCHOOL WAY</vt:lpstr>
      <vt:lpstr>ZESPÓŁ SZKOLNO-GIMNAZJALNY W NOWEJ WSI</vt:lpstr>
      <vt:lpstr>CLASS OBSERVATION</vt:lpstr>
      <vt:lpstr>PARTICIPANTS’ PACKAGES</vt:lpstr>
      <vt:lpstr>SIGNING THE PARTICIPANTS LIST</vt:lpstr>
      <vt:lpstr>PARTICIPANT CERTIFICATES</vt:lpstr>
      <vt:lpstr>THANK YOU NOWA WİES!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SAY.WRITE.SHOW – DEVELOPING STUDENTS’ AND TEACHERS’ COMMUNICATION SKILLS</dc:title>
  <dc:creator>FOBZ</dc:creator>
  <cp:lastModifiedBy>FOBZ</cp:lastModifiedBy>
  <cp:revision>14</cp:revision>
  <dcterms:created xsi:type="dcterms:W3CDTF">2017-03-01T21:27:21Z</dcterms:created>
  <dcterms:modified xsi:type="dcterms:W3CDTF">2017-03-02T21:32:08Z</dcterms:modified>
</cp:coreProperties>
</file>