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3" r:id="rId2"/>
    <p:sldId id="257" r:id="rId3"/>
    <p:sldId id="262" r:id="rId4"/>
    <p:sldId id="261" r:id="rId5"/>
    <p:sldId id="260" r:id="rId6"/>
    <p:sldId id="259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EB6D7E-7020-4D65-A8D7-F3FE1F9F7308}" type="datetimeFigureOut">
              <a:rPr lang="tr-TR" smtClean="0"/>
              <a:t>01.03.2017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E8B146-4279-4995-8E4C-D883BCA1BFC2}" type="slidenum">
              <a:rPr lang="tr-TR" smtClean="0"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ogo K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76671"/>
            <a:ext cx="2160686" cy="122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ab_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6672"/>
            <a:ext cx="1977345" cy="122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C:\Users\FOBZ\Desktop\ab_bakanligi_yazi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20161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C:\Users\FOBZ\Desktop\u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812"/>
            <a:ext cx="1872555" cy="13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305800" cy="3672408"/>
          </a:xfrm>
        </p:spPr>
        <p:txBody>
          <a:bodyPr/>
          <a:lstStyle/>
          <a:p>
            <a:r>
              <a:rPr lang="tr-TR" sz="6600" dirty="0" smtClean="0">
                <a:latin typeface="Broadway" pitchFamily="82" charset="0"/>
                <a:cs typeface="Aharoni" pitchFamily="2" charset="-79"/>
              </a:rPr>
              <a:t>E-POSTCARDS</a:t>
            </a:r>
            <a:endParaRPr lang="tr-TR" sz="6600" dirty="0">
              <a:latin typeface="Broadway" pitchFamily="82" charset="0"/>
              <a:cs typeface="Aharoni" pitchFamily="2" charset="-79"/>
            </a:endParaRPr>
          </a:p>
        </p:txBody>
      </p:sp>
      <p:pic>
        <p:nvPicPr>
          <p:cNvPr id="1026" name="Picture 2" descr="C:\Users\FOBZ\Desktop\OPTION 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2088232" cy="2664296"/>
          </a:xfrm>
          <a:prstGeom prst="rect">
            <a:avLst/>
          </a:prstGeom>
          <a:noFill/>
        </p:spPr>
      </p:pic>
      <p:pic>
        <p:nvPicPr>
          <p:cNvPr id="11" name="Picture 2" descr="C:\Users\FOBZ\Desktop\epostcard\Blank Sp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789040"/>
            <a:ext cx="6120680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FOBZ\Desktop\epostcard\Adorable Flora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616623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FOBZ\Desktop\epostcard\Margot Verd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FOBZ\Desktop\epostcard\Synthesis2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47260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FOBZ\Desktop\epostcard\Rainbow Agen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9288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FOBZ\Desktop\epostcard\PicMonkey Sample1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FOBZ\Desktop\epostcard\Amper-than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784887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FOBZ\Desktop\epostcard\Bornova KM Sec Scho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FOBZ\Desktop\kolaj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 rot="20545002">
            <a:off x="1643658" y="2385918"/>
            <a:ext cx="6137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/>
              <a:t>THANK YOU</a:t>
            </a:r>
            <a:endParaRPr lang="tr-T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Özel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FAD37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3</Words>
  <Application>Microsoft Office PowerPoint</Application>
  <PresentationFormat>Ekran Gösterisi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Kağıt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FOBZ</dc:creator>
  <cp:lastModifiedBy>FOBZ</cp:lastModifiedBy>
  <cp:revision>3</cp:revision>
  <dcterms:created xsi:type="dcterms:W3CDTF">2017-03-01T20:39:32Z</dcterms:created>
  <dcterms:modified xsi:type="dcterms:W3CDTF">2017-03-01T21:07:32Z</dcterms:modified>
</cp:coreProperties>
</file>